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71" r:id="rId4"/>
    <p:sldId id="274" r:id="rId5"/>
    <p:sldId id="275" r:id="rId6"/>
    <p:sldId id="276" r:id="rId7"/>
    <p:sldId id="278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02E5B2-4711-4B6D-BA93-2D729F361D0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47AA7B4-D7A3-4286-A602-1A26E0DD75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Graphing Review</a:t>
            </a:r>
            <a:br>
              <a:rPr lang="en-US" dirty="0" smtClean="0"/>
            </a:br>
            <a:r>
              <a:rPr lang="en-US" sz="2000" dirty="0" smtClean="0"/>
              <a:t>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7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graphs used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Graphs are used to display collected data in a “picture” form that is visually pleasing to the eye and </a:t>
            </a:r>
            <a:r>
              <a:rPr lang="en-US" dirty="0"/>
              <a:t>help us understand amounts. These amounts are called data.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often represent large amounts of data that could be otherwise very cumbersome to wade through.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For example: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smtClean="0">
                <a:sym typeface="Wingdings" pitchFamily="2" charset="2"/>
              </a:rPr>
              <a:t> A spreadsheet full of numbers for your spending habits.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         Multiple years worth of records for sales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</a:t>
            </a:r>
            <a:r>
              <a:rPr lang="en-US" dirty="0" smtClean="0">
                <a:sym typeface="Wingdings" pitchFamily="2" charset="2"/>
              </a:rPr>
              <a:t>       Polling data for voting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7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types of graphs are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types of graphs, some more sophisticated and specialized than others.</a:t>
            </a:r>
          </a:p>
          <a:p>
            <a:endParaRPr lang="en-US" dirty="0"/>
          </a:p>
          <a:p>
            <a:r>
              <a:rPr lang="en-US" dirty="0" smtClean="0"/>
              <a:t>The four basic types of graphs are :</a:t>
            </a:r>
          </a:p>
          <a:p>
            <a:pPr lvl="1"/>
            <a:r>
              <a:rPr lang="en-US" dirty="0" smtClean="0"/>
              <a:t>1. Line graph</a:t>
            </a:r>
          </a:p>
          <a:p>
            <a:pPr lvl="1"/>
            <a:r>
              <a:rPr lang="en-US" dirty="0" smtClean="0"/>
              <a:t>2. Bar graph (or histogram if bars are touching each other)</a:t>
            </a:r>
          </a:p>
          <a:p>
            <a:pPr lvl="1"/>
            <a:r>
              <a:rPr lang="en-US" dirty="0" smtClean="0"/>
              <a:t>3. Pictograph</a:t>
            </a:r>
          </a:p>
          <a:p>
            <a:pPr lvl="1"/>
            <a:r>
              <a:rPr lang="en-US" dirty="0" smtClean="0"/>
              <a:t>4. Pie chart (sometimes called a circle graph)</a:t>
            </a:r>
          </a:p>
        </p:txBody>
      </p:sp>
    </p:spTree>
    <p:extLst>
      <p:ext uri="{BB962C8B-B14F-4D97-AF65-F5344CB8AC3E}">
        <p14:creationId xmlns:p14="http://schemas.microsoft.com/office/powerpoint/2010/main" val="18475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data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that you will graph comes from changes to variables that you either:</a:t>
            </a:r>
          </a:p>
          <a:p>
            <a:pPr lvl="1"/>
            <a:r>
              <a:rPr lang="en-US" dirty="0" smtClean="0"/>
              <a:t>A. Manipulate</a:t>
            </a:r>
          </a:p>
          <a:p>
            <a:pPr lvl="1"/>
            <a:r>
              <a:rPr lang="en-US" dirty="0" smtClean="0"/>
              <a:t>B. Keep as constant for all trials</a:t>
            </a:r>
          </a:p>
          <a:p>
            <a:pPr lvl="1"/>
            <a:r>
              <a:rPr lang="en-US" dirty="0" smtClean="0"/>
              <a:t>C. See how they respond</a:t>
            </a:r>
          </a:p>
          <a:p>
            <a:pPr lvl="1"/>
            <a:r>
              <a:rPr lang="en-US" dirty="0" smtClean="0"/>
              <a:t>D. Are the same environmental conditions for all subjects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34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types of variables?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4 basic types of variables.</a:t>
            </a:r>
          </a:p>
          <a:p>
            <a:endParaRPr lang="en-US" dirty="0"/>
          </a:p>
          <a:p>
            <a:r>
              <a:rPr lang="en-US" dirty="0" smtClean="0"/>
              <a:t>1. Independent variable – this is what the experimenter</a:t>
            </a:r>
          </a:p>
          <a:p>
            <a:pPr marL="0" indent="0">
              <a:buNone/>
            </a:pPr>
            <a:r>
              <a:rPr lang="en-US" dirty="0" smtClean="0"/>
              <a:t>      changes during the experiment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The thing you change to see what will happen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17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types of variables?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/>
              <a:t>. Dependent </a:t>
            </a:r>
            <a:r>
              <a:rPr lang="en-US" dirty="0" smtClean="0"/>
              <a:t>variable – this is what the experimenter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measures.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These are the results you are interested 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types of variables?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/>
              <a:t>Standardizing </a:t>
            </a:r>
            <a:r>
              <a:rPr lang="en-US" dirty="0" smtClean="0"/>
              <a:t>variable or Constant variable - </a:t>
            </a:r>
            <a:r>
              <a:rPr lang="en-US" dirty="0"/>
              <a:t>these </a:t>
            </a:r>
            <a:r>
              <a:rPr lang="en-US" dirty="0" smtClean="0"/>
              <a:t>are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variables </a:t>
            </a:r>
            <a:r>
              <a:rPr lang="en-US" dirty="0"/>
              <a:t>that are set as </a:t>
            </a:r>
            <a:r>
              <a:rPr lang="en-US" dirty="0" smtClean="0"/>
              <a:t>equal for </a:t>
            </a:r>
            <a:r>
              <a:rPr lang="en-US" dirty="0"/>
              <a:t>all </a:t>
            </a:r>
            <a:r>
              <a:rPr lang="en-US" dirty="0" smtClean="0"/>
              <a:t>trials or treatments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so that they do not contribute to different results for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different trials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types of variables?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Control group – a standardized group in which the</a:t>
            </a:r>
          </a:p>
          <a:p>
            <a:pPr marL="0" indent="0">
              <a:buNone/>
            </a:pPr>
            <a:r>
              <a:rPr lang="en-US" dirty="0" smtClean="0"/>
              <a:t>      independent variable is either eliminated or set at some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standard value.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407</TotalTime>
  <Words>327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Graphing Review part 1</vt:lpstr>
      <vt:lpstr>What are graphs used for?</vt:lpstr>
      <vt:lpstr>What types of graphs are there?</vt:lpstr>
      <vt:lpstr>Where does the data come from?</vt:lpstr>
      <vt:lpstr>What are the types of variables?</vt:lpstr>
      <vt:lpstr>What are the types of variables?</vt:lpstr>
      <vt:lpstr>What are the types of variables?</vt:lpstr>
      <vt:lpstr>What are the types of variables?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2013-09-26T11:12:46Z</dcterms:created>
  <dcterms:modified xsi:type="dcterms:W3CDTF">2013-09-26T18:00:53Z</dcterms:modified>
</cp:coreProperties>
</file>